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60901-CF49-48A3-9BF8-7232C83EB1AC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A5985-2E76-4761-BD92-A19429B6FA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85729"/>
            <a:ext cx="7286676" cy="78581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Домашние животные и их детеныши</a:t>
            </a:r>
            <a:endParaRPr lang="ru-RU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000108"/>
            <a:ext cx="7500990" cy="54292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  <p:pic>
        <p:nvPicPr>
          <p:cNvPr id="3" name="Рисунок 2" descr="slide_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lid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Домашние животные и их детеныши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 и их детеныши</dc:title>
  <dc:creator>123</dc:creator>
  <cp:lastModifiedBy>123</cp:lastModifiedBy>
  <cp:revision>2</cp:revision>
  <dcterms:created xsi:type="dcterms:W3CDTF">2020-04-10T07:25:34Z</dcterms:created>
  <dcterms:modified xsi:type="dcterms:W3CDTF">2020-04-10T07:36:04Z</dcterms:modified>
</cp:coreProperties>
</file>